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4" r:id="rId2"/>
    <p:sldMasterId id="2147483744" r:id="rId3"/>
  </p:sldMasterIdLst>
  <p:notesMasterIdLst>
    <p:notesMasterId r:id="rId14"/>
  </p:notesMasterIdLst>
  <p:sldIdLst>
    <p:sldId id="2007577142" r:id="rId4"/>
    <p:sldId id="2007577143" r:id="rId5"/>
    <p:sldId id="2007577144" r:id="rId6"/>
    <p:sldId id="2007577145" r:id="rId7"/>
    <p:sldId id="2007577146" r:id="rId8"/>
    <p:sldId id="2007577147" r:id="rId9"/>
    <p:sldId id="2007577148" r:id="rId10"/>
    <p:sldId id="2007577149" r:id="rId11"/>
    <p:sldId id="2007577150" r:id="rId12"/>
    <p:sldId id="20075771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F7905-AE1E-49AE-9045-A81A7C236430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3D84-403F-4282-8AB2-96E9ABA9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7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1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0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572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97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51527" y="1160196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812476" y="1572607"/>
            <a:ext cx="485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579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51272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471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71152" y="1833658"/>
            <a:ext cx="58960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920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8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7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4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42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14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778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2087" y="1598972"/>
            <a:ext cx="44793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16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191389" y="1586043"/>
            <a:ext cx="52732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643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71455" y="1635070"/>
            <a:ext cx="55914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82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5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1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5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9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C3E78-85E1-48B4-9290-B4D438235BF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32632-9BA3-4BE7-8918-D5A09E39ECF1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42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4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51527" y="1160196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812476" y="1572607"/>
            <a:ext cx="485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877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51272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162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71152" y="1833658"/>
            <a:ext cx="58960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7836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73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1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5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8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9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4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3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902087" y="1598972"/>
            <a:ext cx="44793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606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191389" y="1586043"/>
            <a:ext cx="52732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334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171455" y="1635070"/>
            <a:ext cx="55914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2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5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6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7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9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7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85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6967" y="1370265"/>
            <a:ext cx="6113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11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TRỪ (QUA 10) TRONG PHẠM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VI 20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Tiết </a:t>
            </a:r>
            <a:r>
              <a:rPr kumimoji="0" lang="en-US" sz="4800" b="0" i="0" u="none" strike="noStrike" kern="1200" cap="none" spc="0" normalizeH="0" baseline="0" noProof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4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85612" y="223582"/>
            <a:ext cx="2542742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TRONG PHẠM VI 20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6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12512" y="17527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10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2067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TǨn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31164" y="1752168"/>
            <a:ext cx="8678893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PǗ˛p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Ǉrừ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(Ǖ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ί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 10)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Ǉr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Ϊ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 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ι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ạm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ν΅ </a:t>
            </a:r>
            <a:r>
              <a:rPr kumimoji="0" lang="el-G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52741" y="2468835"/>
            <a:ext cx="8678893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(T</a:t>
            </a:r>
            <a:r>
              <a:rPr kumimoji="0" lang="el-GR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Ğt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3693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1022221" y="1772569"/>
            <a:ext cx="2933064" cy="764249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 – 7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1067361" y="316271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 =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4701499" y="179027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4681194" y="3158430"/>
            <a:ext cx="2933064" cy="7642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1067361" y="4537193"/>
            <a:ext cx="2933064" cy="764249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 – 9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4701499" y="4500366"/>
            <a:ext cx="2933064" cy="764249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799767" y="182860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799767" y="319554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6480371" y="182444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6489016" y="321482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773225" y="460669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6517171" y="455716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C28AFB-75EB-4364-9CE8-A449948D84EA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0242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81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5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33208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5416" y="1938255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 9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 8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019994" y="3198167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181718" y="316044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258667" y="319816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289554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59" y="3692325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868A1-8C35-455A-B843-571EF650503A}"/>
              </a:ext>
            </a:extLst>
          </p:cNvPr>
          <p:cNvSpPr txBox="1"/>
          <p:nvPr/>
        </p:nvSpPr>
        <p:spPr>
          <a:xfrm>
            <a:off x="8346085" y="316044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75E4F-7F0D-4C23-9EC3-11A64A1B9C9C}"/>
              </a:ext>
            </a:extLst>
          </p:cNvPr>
          <p:cNvSpPr txBox="1"/>
          <p:nvPr/>
        </p:nvSpPr>
        <p:spPr>
          <a:xfrm>
            <a:off x="9315730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6225" y="229197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32D93-53ED-4C12-B8BF-CAA32E5D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5873" y="1810135"/>
            <a:ext cx="5620828" cy="46432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8D1249-50E4-4B37-8596-A1CFC221C246}"/>
              </a:ext>
            </a:extLst>
          </p:cNvPr>
          <p:cNvSpPr/>
          <p:nvPr/>
        </p:nvSpPr>
        <p:spPr>
          <a:xfrm>
            <a:off x="5896287" y="1534362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6E89BB-6379-404B-BBA0-B128D662E5F3}"/>
              </a:ext>
            </a:extLst>
          </p:cNvPr>
          <p:cNvSpPr/>
          <p:nvPr/>
        </p:nvSpPr>
        <p:spPr>
          <a:xfrm>
            <a:off x="4742401" y="2964020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36AEC1-C505-4F45-B190-C34A2674199C}"/>
              </a:ext>
            </a:extLst>
          </p:cNvPr>
          <p:cNvGrpSpPr/>
          <p:nvPr/>
        </p:nvGrpSpPr>
        <p:grpSpPr>
          <a:xfrm>
            <a:off x="7726764" y="2140399"/>
            <a:ext cx="2980136" cy="523220"/>
            <a:chOff x="7726764" y="2140399"/>
            <a:chExt cx="298013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1026FA-F2AD-4C15-ABC5-BF1D16F3F713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7726764" y="2402009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91BF3-ADF3-4D1E-9648-49DE6268A1F4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nhất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940C3-034A-42A0-BE74-C445B44E7AD2}"/>
              </a:ext>
            </a:extLst>
          </p:cNvPr>
          <p:cNvGrpSpPr/>
          <p:nvPr/>
        </p:nvGrpSpPr>
        <p:grpSpPr>
          <a:xfrm>
            <a:off x="723738" y="3512001"/>
            <a:ext cx="4018663" cy="523220"/>
            <a:chOff x="723738" y="3512001"/>
            <a:chExt cx="4018663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9F2F45-3C6E-49DD-8059-8BF4A19F29C3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148114" y="3831667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4DBDC-76C7-4EE5-9C6A-B6DCE87A3799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nhất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518118-F55C-4296-9FB2-628A9666D3CA}"/>
              </a:ext>
            </a:extLst>
          </p:cNvPr>
          <p:cNvSpPr txBox="1"/>
          <p:nvPr/>
        </p:nvSpPr>
        <p:spPr>
          <a:xfrm>
            <a:off x="4723829" y="1999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9659D-34D1-4EA1-B95A-7132984A73B8}"/>
              </a:ext>
            </a:extLst>
          </p:cNvPr>
          <p:cNvSpPr txBox="1"/>
          <p:nvPr/>
        </p:nvSpPr>
        <p:spPr>
          <a:xfrm>
            <a:off x="7062226" y="25231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07CC38-496F-48D6-BE98-961F9CCB7BEF}"/>
              </a:ext>
            </a:extLst>
          </p:cNvPr>
          <p:cNvSpPr txBox="1"/>
          <p:nvPr/>
        </p:nvSpPr>
        <p:spPr>
          <a:xfrm>
            <a:off x="358851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99C8E-4552-469D-B668-CE5E2C86585C}"/>
              </a:ext>
            </a:extLst>
          </p:cNvPr>
          <p:cNvSpPr txBox="1"/>
          <p:nvPr/>
        </p:nvSpPr>
        <p:spPr>
          <a:xfrm>
            <a:off x="6079720" y="395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FCF755-3C39-40B1-8A09-CB22ADAE2C31}"/>
              </a:ext>
            </a:extLst>
          </p:cNvPr>
          <p:cNvSpPr txBox="1"/>
          <p:nvPr/>
        </p:nvSpPr>
        <p:spPr>
          <a:xfrm>
            <a:off x="8021311" y="44909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4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554126" y="1996886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           :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    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993EA-B5ED-47C9-BB24-F2FAEC3D396B}"/>
              </a:ext>
            </a:extLst>
          </p:cNvPr>
          <p:cNvSpPr/>
          <p:nvPr/>
        </p:nvSpPr>
        <p:spPr>
          <a:xfrm>
            <a:off x="767352" y="8847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280E18-5C97-4038-B2B8-D341C9B116F8}"/>
              </a:ext>
            </a:extLst>
          </p:cNvPr>
          <p:cNvGrpSpPr/>
          <p:nvPr/>
        </p:nvGrpSpPr>
        <p:grpSpPr>
          <a:xfrm>
            <a:off x="2509157" y="4521319"/>
            <a:ext cx="6858000" cy="1930400"/>
            <a:chOff x="3089728" y="4553471"/>
            <a:chExt cx="6858000" cy="1930400"/>
          </a:xfrm>
        </p:grpSpPr>
        <p:pic>
          <p:nvPicPr>
            <p:cNvPr id="12290" name="Picture 2" descr="Flower Cartoon High Res Stock Images | Shutterstock">
              <a:extLst>
                <a:ext uri="{FF2B5EF4-FFF2-40B4-BE49-F238E27FC236}">
                  <a16:creationId xmlns:a16="http://schemas.microsoft.com/office/drawing/2014/main" id="{5D681802-01D2-40FC-918F-DF20B019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ower Cartoon High Res Stock Images | Shutterstock">
              <a:extLst>
                <a:ext uri="{FF2B5EF4-FFF2-40B4-BE49-F238E27FC236}">
                  <a16:creationId xmlns:a16="http://schemas.microsoft.com/office/drawing/2014/main" id="{75A6566A-8260-40F8-8D74-0B6F42963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496070" y="1068943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2C5F0-4454-4BEB-8F02-8BEF68F00D86}"/>
              </a:ext>
            </a:extLst>
          </p:cNvPr>
          <p:cNvCxnSpPr>
            <a:cxnSpLocks/>
          </p:cNvCxnSpPr>
          <p:nvPr/>
        </p:nvCxnSpPr>
        <p:spPr>
          <a:xfrm>
            <a:off x="9174864" y="1068943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5172895" y="1068943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43A33-BCB3-496D-A6BD-61A1DD036089}"/>
              </a:ext>
            </a:extLst>
          </p:cNvPr>
          <p:cNvCxnSpPr>
            <a:cxnSpLocks/>
          </p:cNvCxnSpPr>
          <p:nvPr/>
        </p:nvCxnSpPr>
        <p:spPr>
          <a:xfrm>
            <a:off x="1496070" y="1641870"/>
            <a:ext cx="10130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306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37178" y="902381"/>
            <a:ext cx="3703328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Tóm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tắt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11539" y="1774738"/>
            <a:ext cx="94616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Mai       : 16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bông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h</a:t>
            </a:r>
            <a:r>
              <a:rPr kumimoji="0" lang="el-GR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Ξ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67994" y="190136"/>
            <a:ext cx="4570805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trang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45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37468" y="3820242"/>
            <a:ext cx="3703328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giải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31044" y="4698932"/>
            <a:ext cx="94616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Mai hái đư</a:t>
            </a:r>
            <a:r>
              <a:rPr kumimoji="0" lang="el-GR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ϑ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</a:t>
            </a:r>
            <a:r>
              <a:rPr kumimoji="0" lang="el-GR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Ω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Mi số bŪg h</a:t>
            </a:r>
            <a:r>
              <a:rPr kumimoji="0" lang="el-GR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Ξ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là: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455108" y="5439647"/>
            <a:ext cx="578681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16 — 9 = 7 (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bŪg</a:t>
            </a: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950256" y="6157718"/>
            <a:ext cx="578681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Đáp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số</a:t>
            </a:r>
            <a:r>
              <a:rPr kumimoji="0" lang="en-US" altLang="en-US" sz="3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7 </a:t>
            </a:r>
            <a:r>
              <a:rPr kumimoji="0" lang="vi-VN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bŪg h</a:t>
            </a:r>
            <a:r>
              <a:rPr kumimoji="0" lang="el-GR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Ξ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111538" y="2513110"/>
            <a:ext cx="94616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Mi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: 9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bông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h</a:t>
            </a:r>
            <a:r>
              <a:rPr kumimoji="0" lang="el-GR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Ξ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1538" y="3235562"/>
            <a:ext cx="94616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Mai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hơn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… </a:t>
            </a:r>
            <a:r>
              <a:rPr kumimoji="0" lang="en-US" alt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bông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h</a:t>
            </a:r>
            <a:r>
              <a:rPr kumimoji="0" lang="el-GR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Ξ</a:t>
            </a:r>
            <a:r>
              <a:rPr kumimoji="0" lang="en-US" alt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?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6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16 – 8         8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15 – 9         7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b) 17 – 9          13 – 7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18 – 9         15 – 6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7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412</Words>
  <Application>Microsoft Office PowerPoint</Application>
  <PresentationFormat>Widescreen</PresentationFormat>
  <Paragraphs>150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Arial</vt:lpstr>
      <vt:lpstr>Calibri</vt:lpstr>
      <vt:lpstr>HP001 4 hàng</vt:lpstr>
      <vt:lpstr>UTM Avo</vt:lpstr>
      <vt:lpstr>UTM Cookies</vt:lpstr>
      <vt:lpstr>5_Office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2021-08-07T03:49:36Z</dcterms:created>
  <dcterms:modified xsi:type="dcterms:W3CDTF">2021-10-15T02:17:14Z</dcterms:modified>
</cp:coreProperties>
</file>